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4" r:id="rId2"/>
    <p:sldId id="277" r:id="rId3"/>
    <p:sldId id="282" r:id="rId4"/>
    <p:sldId id="280" r:id="rId5"/>
    <p:sldId id="283" r:id="rId6"/>
    <p:sldId id="281" r:id="rId7"/>
  </p:sldIdLst>
  <p:sldSz cx="9144000" cy="6858000" type="screen4x3"/>
  <p:notesSz cx="6705600" cy="98425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 autoAdjust="0"/>
    <p:restoredTop sz="70629" autoAdjust="0"/>
  </p:normalViewPr>
  <p:slideViewPr>
    <p:cSldViewPr snapToObjects="1" showGuides="1">
      <p:cViewPr varScale="1">
        <p:scale>
          <a:sx n="82" d="100"/>
          <a:sy n="82" d="100"/>
        </p:scale>
        <p:origin x="24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4BE95-ED95-48A6-9DC2-EDD5FEA29A1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1A9237C-359E-4FE3-AF5D-E1C31481F17A}">
      <dgm:prSet phldrT="[Text]"/>
      <dgm:spPr/>
      <dgm:t>
        <a:bodyPr/>
        <a:lstStyle/>
        <a:p>
          <a:r>
            <a:rPr lang="is-IS" dirty="0" smtClean="0"/>
            <a:t>Sérfræðingur</a:t>
          </a:r>
          <a:endParaRPr lang="is-IS" dirty="0"/>
        </a:p>
      </dgm:t>
    </dgm:pt>
    <dgm:pt modelId="{389DA28D-6886-4848-B314-29E7DEA00080}" type="parTrans" cxnId="{C233E57B-B6D4-4FE8-BBC0-70752AAD337D}">
      <dgm:prSet/>
      <dgm:spPr/>
      <dgm:t>
        <a:bodyPr/>
        <a:lstStyle/>
        <a:p>
          <a:endParaRPr lang="is-IS"/>
        </a:p>
      </dgm:t>
    </dgm:pt>
    <dgm:pt modelId="{4B16D8F4-5B7A-4A60-B514-AD6286ED1A5F}" type="sibTrans" cxnId="{C233E57B-B6D4-4FE8-BBC0-70752AAD337D}">
      <dgm:prSet/>
      <dgm:spPr/>
      <dgm:t>
        <a:bodyPr/>
        <a:lstStyle/>
        <a:p>
          <a:endParaRPr lang="is-IS"/>
        </a:p>
      </dgm:t>
    </dgm:pt>
    <dgm:pt modelId="{D4D2C451-F085-4506-B572-56373827AA29}">
      <dgm:prSet phldrT="[Text]"/>
      <dgm:spPr/>
      <dgm:t>
        <a:bodyPr/>
        <a:lstStyle/>
        <a:p>
          <a:r>
            <a:rPr lang="is-IS" dirty="0" smtClean="0"/>
            <a:t>HES tilkynning</a:t>
          </a:r>
          <a:endParaRPr lang="is-IS" dirty="0"/>
        </a:p>
      </dgm:t>
    </dgm:pt>
    <dgm:pt modelId="{C0C3426A-4384-418F-BEA0-E749547CB4C4}" type="parTrans" cxnId="{65DEA4D6-95AF-40E1-B648-E38E507F5D1E}">
      <dgm:prSet/>
      <dgm:spPr/>
      <dgm:t>
        <a:bodyPr/>
        <a:lstStyle/>
        <a:p>
          <a:endParaRPr lang="is-IS"/>
        </a:p>
      </dgm:t>
    </dgm:pt>
    <dgm:pt modelId="{4F136930-5CA0-4C38-9515-FD235BC68B77}" type="sibTrans" cxnId="{65DEA4D6-95AF-40E1-B648-E38E507F5D1E}">
      <dgm:prSet/>
      <dgm:spPr/>
      <dgm:t>
        <a:bodyPr/>
        <a:lstStyle/>
        <a:p>
          <a:endParaRPr lang="is-IS"/>
        </a:p>
      </dgm:t>
    </dgm:pt>
    <dgm:pt modelId="{20AC5DAA-4286-41DA-812B-BC1543D6EB24}">
      <dgm:prSet phldrT="[Text]"/>
      <dgm:spPr/>
      <dgm:t>
        <a:bodyPr/>
        <a:lstStyle/>
        <a:p>
          <a:r>
            <a:rPr lang="is-IS" dirty="0" smtClean="0"/>
            <a:t>Ábending</a:t>
          </a:r>
          <a:endParaRPr lang="is-IS" dirty="0"/>
        </a:p>
      </dgm:t>
    </dgm:pt>
    <dgm:pt modelId="{220701BA-8300-4550-871E-BB6181EB1E37}" type="parTrans" cxnId="{7BB678E0-18D8-4073-BF11-2E946089A4E5}">
      <dgm:prSet/>
      <dgm:spPr/>
      <dgm:t>
        <a:bodyPr/>
        <a:lstStyle/>
        <a:p>
          <a:endParaRPr lang="is-IS"/>
        </a:p>
      </dgm:t>
    </dgm:pt>
    <dgm:pt modelId="{4DCFDB8D-51A7-4EBA-9EED-F62EA2A64E0C}" type="sibTrans" cxnId="{7BB678E0-18D8-4073-BF11-2E946089A4E5}">
      <dgm:prSet/>
      <dgm:spPr/>
      <dgm:t>
        <a:bodyPr/>
        <a:lstStyle/>
        <a:p>
          <a:endParaRPr lang="is-IS"/>
        </a:p>
      </dgm:t>
    </dgm:pt>
    <dgm:pt modelId="{0820D654-C154-4CAB-9F0E-A0EC83DC70A0}">
      <dgm:prSet phldrT="[Text]"/>
      <dgm:spPr/>
      <dgm:t>
        <a:bodyPr/>
        <a:lstStyle/>
        <a:p>
          <a:r>
            <a:rPr lang="is-IS" dirty="0" smtClean="0"/>
            <a:t>Eftirlit UST </a:t>
          </a:r>
          <a:endParaRPr lang="is-IS" dirty="0"/>
        </a:p>
      </dgm:t>
    </dgm:pt>
    <dgm:pt modelId="{88BCC5E1-C65B-47AF-9D5E-BC0A7AFB19D4}" type="parTrans" cxnId="{ABC9B495-E937-422B-934D-A9B2FB1C11D6}">
      <dgm:prSet/>
      <dgm:spPr/>
      <dgm:t>
        <a:bodyPr/>
        <a:lstStyle/>
        <a:p>
          <a:endParaRPr lang="is-IS"/>
        </a:p>
      </dgm:t>
    </dgm:pt>
    <dgm:pt modelId="{0DF00B55-1A76-4F5C-A5E9-2D9AD68DC6D6}" type="sibTrans" cxnId="{ABC9B495-E937-422B-934D-A9B2FB1C11D6}">
      <dgm:prSet/>
      <dgm:spPr/>
      <dgm:t>
        <a:bodyPr/>
        <a:lstStyle/>
        <a:p>
          <a:endParaRPr lang="is-IS"/>
        </a:p>
      </dgm:t>
    </dgm:pt>
    <dgm:pt modelId="{12061DC9-2098-456E-B795-4ED2CFC4A88C}">
      <dgm:prSet phldrT="[Text]" phldr="1"/>
      <dgm:spPr/>
      <dgm:t>
        <a:bodyPr/>
        <a:lstStyle/>
        <a:p>
          <a:endParaRPr lang="is-IS"/>
        </a:p>
      </dgm:t>
    </dgm:pt>
    <dgm:pt modelId="{2150768A-FA2B-4EE9-B012-C6778E07A6D4}" type="parTrans" cxnId="{ED0A92E0-A74E-4A67-A933-F324169722D5}">
      <dgm:prSet/>
      <dgm:spPr/>
      <dgm:t>
        <a:bodyPr/>
        <a:lstStyle/>
        <a:p>
          <a:endParaRPr lang="is-IS"/>
        </a:p>
      </dgm:t>
    </dgm:pt>
    <dgm:pt modelId="{0D533143-9AF8-411B-9394-FC34115B0A5B}" type="sibTrans" cxnId="{ED0A92E0-A74E-4A67-A933-F324169722D5}">
      <dgm:prSet/>
      <dgm:spPr/>
      <dgm:t>
        <a:bodyPr/>
        <a:lstStyle/>
        <a:p>
          <a:endParaRPr lang="is-IS"/>
        </a:p>
      </dgm:t>
    </dgm:pt>
    <dgm:pt modelId="{C2696293-00E8-4F93-9F51-65606B3C52EC}">
      <dgm:prSet custRadScaleRad="121672" custRadScaleInc="-81145"/>
      <dgm:spPr/>
      <dgm:t>
        <a:bodyPr/>
        <a:lstStyle/>
        <a:p>
          <a:endParaRPr lang="is-IS"/>
        </a:p>
      </dgm:t>
    </dgm:pt>
    <dgm:pt modelId="{05E047C4-FE7E-49D3-A179-B352EE946D45}" type="parTrans" cxnId="{62337DB4-68B7-4953-A809-7E55B8F215CA}">
      <dgm:prSet custScaleX="38745" custScaleY="102300" custLinFactNeighborX="26830" custLinFactNeighborY="62325"/>
      <dgm:spPr/>
      <dgm:t>
        <a:bodyPr/>
        <a:lstStyle/>
        <a:p>
          <a:endParaRPr lang="is-IS"/>
        </a:p>
      </dgm:t>
    </dgm:pt>
    <dgm:pt modelId="{A1D26D17-BB7C-478F-B45D-C0EE311FDFA2}" type="sibTrans" cxnId="{62337DB4-68B7-4953-A809-7E55B8F215CA}">
      <dgm:prSet/>
      <dgm:spPr/>
      <dgm:t>
        <a:bodyPr/>
        <a:lstStyle/>
        <a:p>
          <a:endParaRPr lang="is-IS"/>
        </a:p>
      </dgm:t>
    </dgm:pt>
    <dgm:pt modelId="{921D8AF8-C6C6-4DEA-8CB1-B7E4C67A59A6}">
      <dgm:prSet custRadScaleRad="121672" custRadScaleInc="-81145"/>
      <dgm:spPr/>
      <dgm:t>
        <a:bodyPr/>
        <a:lstStyle/>
        <a:p>
          <a:endParaRPr lang="is-IS"/>
        </a:p>
      </dgm:t>
    </dgm:pt>
    <dgm:pt modelId="{3CDEC7F2-D470-49FB-9B12-2DD4E9B8F756}" type="parTrans" cxnId="{0C5A4C05-538C-4D1F-B0DE-28408F3F00AF}">
      <dgm:prSet custScaleX="38745" custScaleY="102300" custLinFactNeighborX="26830" custLinFactNeighborY="62325"/>
      <dgm:spPr/>
      <dgm:t>
        <a:bodyPr/>
        <a:lstStyle/>
        <a:p>
          <a:endParaRPr lang="is-IS"/>
        </a:p>
      </dgm:t>
    </dgm:pt>
    <dgm:pt modelId="{A864F434-D416-4493-A69E-7FFE40F64F53}" type="sibTrans" cxnId="{0C5A4C05-538C-4D1F-B0DE-28408F3F00AF}">
      <dgm:prSet/>
      <dgm:spPr/>
      <dgm:t>
        <a:bodyPr/>
        <a:lstStyle/>
        <a:p>
          <a:endParaRPr lang="is-IS"/>
        </a:p>
      </dgm:t>
    </dgm:pt>
    <dgm:pt modelId="{0E2B7331-888A-4AB9-8420-E12214034234}">
      <dgm:prSet phldrT="[Text]" custRadScaleRad="118008" custRadScaleInc="58758"/>
      <dgm:spPr/>
      <dgm:t>
        <a:bodyPr/>
        <a:lstStyle/>
        <a:p>
          <a:endParaRPr lang="is-IS"/>
        </a:p>
      </dgm:t>
    </dgm:pt>
    <dgm:pt modelId="{8EB00943-0DF3-4FB3-8DF5-04880465078A}" type="parTrans" cxnId="{47B1C04C-67E1-4D81-AB30-7456B2FB1612}">
      <dgm:prSet custScaleX="47410" custLinFactNeighborX="-28629" custLinFactNeighborY="775"/>
      <dgm:spPr/>
      <dgm:t>
        <a:bodyPr/>
        <a:lstStyle/>
        <a:p>
          <a:endParaRPr lang="is-IS"/>
        </a:p>
      </dgm:t>
    </dgm:pt>
    <dgm:pt modelId="{431412FC-9E4F-4872-96BA-2123A4F5CD25}" type="sibTrans" cxnId="{47B1C04C-67E1-4D81-AB30-7456B2FB1612}">
      <dgm:prSet/>
      <dgm:spPr/>
      <dgm:t>
        <a:bodyPr/>
        <a:lstStyle/>
        <a:p>
          <a:endParaRPr lang="is-IS"/>
        </a:p>
      </dgm:t>
    </dgm:pt>
    <dgm:pt modelId="{2C01515D-2E61-4E86-9358-948BFE9226AF}" type="pres">
      <dgm:prSet presAssocID="{F474BE95-ED95-48A6-9DC2-EDD5FEA29A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CEFD05ED-7328-459C-AC0A-A573FBF4B5CB}" type="pres">
      <dgm:prSet presAssocID="{21A9237C-359E-4FE3-AF5D-E1C31481F17A}" presName="centerShape" presStyleLbl="node0" presStyleIdx="0" presStyleCnt="1" custScaleX="81046" custScaleY="80255" custLinFactNeighborX="3268" custLinFactNeighborY="-1761"/>
      <dgm:spPr/>
      <dgm:t>
        <a:bodyPr/>
        <a:lstStyle/>
        <a:p>
          <a:endParaRPr lang="is-IS"/>
        </a:p>
      </dgm:t>
    </dgm:pt>
    <dgm:pt modelId="{959D6A09-209E-43ED-8460-FE01E46EEB7A}" type="pres">
      <dgm:prSet presAssocID="{C0C3426A-4384-418F-BEA0-E749547CB4C4}" presName="parTrans" presStyleLbl="bgSibTrans2D1" presStyleIdx="0" presStyleCnt="3" custScaleX="36165" custLinFactNeighborX="28875" custLinFactNeighborY="19280"/>
      <dgm:spPr/>
      <dgm:t>
        <a:bodyPr/>
        <a:lstStyle/>
        <a:p>
          <a:endParaRPr lang="is-IS"/>
        </a:p>
      </dgm:t>
    </dgm:pt>
    <dgm:pt modelId="{2C141FC3-4A77-4A52-99ED-1F5D85080435}" type="pres">
      <dgm:prSet presAssocID="{D4D2C451-F085-4506-B572-56373827AA29}" presName="node" presStyleLbl="node1" presStyleIdx="0" presStyleCnt="3" custRadScaleRad="117566" custRadScaleInc="-58760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2B3B728-024F-4972-93CA-4DF6E78B1973}" type="pres">
      <dgm:prSet presAssocID="{220701BA-8300-4550-871E-BB6181EB1E37}" presName="parTrans" presStyleLbl="bgSibTrans2D1" presStyleIdx="1" presStyleCnt="3" custScaleX="38745" custScaleY="102300" custLinFactNeighborX="26830" custLinFactNeighborY="62325"/>
      <dgm:spPr/>
      <dgm:t>
        <a:bodyPr/>
        <a:lstStyle/>
        <a:p>
          <a:endParaRPr lang="is-IS"/>
        </a:p>
      </dgm:t>
    </dgm:pt>
    <dgm:pt modelId="{3A20FB20-A06B-4BCB-9DA3-46AAE2BB1091}" type="pres">
      <dgm:prSet presAssocID="{20AC5DAA-4286-41DA-812B-BC1543D6EB24}" presName="node" presStyleLbl="node1" presStyleIdx="1" presStyleCnt="3" custRadScaleRad="121672" custRadScaleInc="-8114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41D32ED-4FF9-46DB-9C30-3BCA50436D56}" type="pres">
      <dgm:prSet presAssocID="{88BCC5E1-C65B-47AF-9D5E-BC0A7AFB19D4}" presName="parTrans" presStyleLbl="bgSibTrans2D1" presStyleIdx="2" presStyleCnt="3" custScaleX="40943" custLinFactNeighborX="-28629" custLinFactNeighborY="775"/>
      <dgm:spPr/>
      <dgm:t>
        <a:bodyPr/>
        <a:lstStyle/>
        <a:p>
          <a:endParaRPr lang="is-IS"/>
        </a:p>
      </dgm:t>
    </dgm:pt>
    <dgm:pt modelId="{F5003E5E-F2EB-4575-90EC-ACE4A5AE53AB}" type="pres">
      <dgm:prSet presAssocID="{0820D654-C154-4CAB-9F0E-A0EC83DC70A0}" presName="node" presStyleLbl="node1" presStyleIdx="2" presStyleCnt="3" custRadScaleRad="118008" custRadScaleInc="58758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67E4083B-E09F-47EB-957C-E6A1BA6E77DE}" type="presOf" srcId="{20AC5DAA-4286-41DA-812B-BC1543D6EB24}" destId="{3A20FB20-A06B-4BCB-9DA3-46AAE2BB1091}" srcOrd="0" destOrd="0" presId="urn:microsoft.com/office/officeart/2005/8/layout/radial4"/>
    <dgm:cxn modelId="{47B1C04C-67E1-4D81-AB30-7456B2FB1612}" srcId="{F474BE95-ED95-48A6-9DC2-EDD5FEA29A10}" destId="{0E2B7331-888A-4AB9-8420-E12214034234}" srcOrd="4" destOrd="0" parTransId="{8EB00943-0DF3-4FB3-8DF5-04880465078A}" sibTransId="{431412FC-9E4F-4872-96BA-2123A4F5CD25}"/>
    <dgm:cxn modelId="{D1F68FFA-68A3-411D-A26B-1346E32C084F}" type="presOf" srcId="{88BCC5E1-C65B-47AF-9D5E-BC0A7AFB19D4}" destId="{841D32ED-4FF9-46DB-9C30-3BCA50436D56}" srcOrd="0" destOrd="0" presId="urn:microsoft.com/office/officeart/2005/8/layout/radial4"/>
    <dgm:cxn modelId="{65DEA4D6-95AF-40E1-B648-E38E507F5D1E}" srcId="{21A9237C-359E-4FE3-AF5D-E1C31481F17A}" destId="{D4D2C451-F085-4506-B572-56373827AA29}" srcOrd="0" destOrd="0" parTransId="{C0C3426A-4384-418F-BEA0-E749547CB4C4}" sibTransId="{4F136930-5CA0-4C38-9515-FD235BC68B77}"/>
    <dgm:cxn modelId="{ED0A92E0-A74E-4A67-A933-F324169722D5}" srcId="{F474BE95-ED95-48A6-9DC2-EDD5FEA29A10}" destId="{12061DC9-2098-456E-B795-4ED2CFC4A88C}" srcOrd="1" destOrd="0" parTransId="{2150768A-FA2B-4EE9-B012-C6778E07A6D4}" sibTransId="{0D533143-9AF8-411B-9394-FC34115B0A5B}"/>
    <dgm:cxn modelId="{1135F5A7-6ACC-4E5A-AE7F-7FEEBF0CABD9}" type="presOf" srcId="{220701BA-8300-4550-871E-BB6181EB1E37}" destId="{42B3B728-024F-4972-93CA-4DF6E78B1973}" srcOrd="0" destOrd="0" presId="urn:microsoft.com/office/officeart/2005/8/layout/radial4"/>
    <dgm:cxn modelId="{BD38C466-DD13-41F7-A5CD-FCA762F365E8}" type="presOf" srcId="{F474BE95-ED95-48A6-9DC2-EDD5FEA29A10}" destId="{2C01515D-2E61-4E86-9358-948BFE9226AF}" srcOrd="0" destOrd="0" presId="urn:microsoft.com/office/officeart/2005/8/layout/radial4"/>
    <dgm:cxn modelId="{3489EB3C-60FC-4CAC-9AC0-7BAF70BCC528}" type="presOf" srcId="{C0C3426A-4384-418F-BEA0-E749547CB4C4}" destId="{959D6A09-209E-43ED-8460-FE01E46EEB7A}" srcOrd="0" destOrd="0" presId="urn:microsoft.com/office/officeart/2005/8/layout/radial4"/>
    <dgm:cxn modelId="{7BB678E0-18D8-4073-BF11-2E946089A4E5}" srcId="{21A9237C-359E-4FE3-AF5D-E1C31481F17A}" destId="{20AC5DAA-4286-41DA-812B-BC1543D6EB24}" srcOrd="1" destOrd="0" parTransId="{220701BA-8300-4550-871E-BB6181EB1E37}" sibTransId="{4DCFDB8D-51A7-4EBA-9EED-F62EA2A64E0C}"/>
    <dgm:cxn modelId="{0C5A4C05-538C-4D1F-B0DE-28408F3F00AF}" srcId="{F474BE95-ED95-48A6-9DC2-EDD5FEA29A10}" destId="{921D8AF8-C6C6-4DEA-8CB1-B7E4C67A59A6}" srcOrd="3" destOrd="0" parTransId="{3CDEC7F2-D470-49FB-9B12-2DD4E9B8F756}" sibTransId="{A864F434-D416-4493-A69E-7FFE40F64F53}"/>
    <dgm:cxn modelId="{FB88B02E-CD84-45C8-8DD0-062F39C9E361}" type="presOf" srcId="{21A9237C-359E-4FE3-AF5D-E1C31481F17A}" destId="{CEFD05ED-7328-459C-AC0A-A573FBF4B5CB}" srcOrd="0" destOrd="0" presId="urn:microsoft.com/office/officeart/2005/8/layout/radial4"/>
    <dgm:cxn modelId="{638FD6FF-A561-46FC-A332-EA9F11A769D9}" type="presOf" srcId="{D4D2C451-F085-4506-B572-56373827AA29}" destId="{2C141FC3-4A77-4A52-99ED-1F5D85080435}" srcOrd="0" destOrd="0" presId="urn:microsoft.com/office/officeart/2005/8/layout/radial4"/>
    <dgm:cxn modelId="{C233E57B-B6D4-4FE8-BBC0-70752AAD337D}" srcId="{F474BE95-ED95-48A6-9DC2-EDD5FEA29A10}" destId="{21A9237C-359E-4FE3-AF5D-E1C31481F17A}" srcOrd="0" destOrd="0" parTransId="{389DA28D-6886-4848-B314-29E7DEA00080}" sibTransId="{4B16D8F4-5B7A-4A60-B514-AD6286ED1A5F}"/>
    <dgm:cxn modelId="{62337DB4-68B7-4953-A809-7E55B8F215CA}" srcId="{F474BE95-ED95-48A6-9DC2-EDD5FEA29A10}" destId="{C2696293-00E8-4F93-9F51-65606B3C52EC}" srcOrd="2" destOrd="0" parTransId="{05E047C4-FE7E-49D3-A179-B352EE946D45}" sibTransId="{A1D26D17-BB7C-478F-B45D-C0EE311FDFA2}"/>
    <dgm:cxn modelId="{D39D52BE-1A84-4ADC-933D-8581986F744B}" type="presOf" srcId="{0820D654-C154-4CAB-9F0E-A0EC83DC70A0}" destId="{F5003E5E-F2EB-4575-90EC-ACE4A5AE53AB}" srcOrd="0" destOrd="0" presId="urn:microsoft.com/office/officeart/2005/8/layout/radial4"/>
    <dgm:cxn modelId="{ABC9B495-E937-422B-934D-A9B2FB1C11D6}" srcId="{21A9237C-359E-4FE3-AF5D-E1C31481F17A}" destId="{0820D654-C154-4CAB-9F0E-A0EC83DC70A0}" srcOrd="2" destOrd="0" parTransId="{88BCC5E1-C65B-47AF-9D5E-BC0A7AFB19D4}" sibTransId="{0DF00B55-1A76-4F5C-A5E9-2D9AD68DC6D6}"/>
    <dgm:cxn modelId="{85A25E69-28A1-4431-9266-32550982DC6A}" type="presParOf" srcId="{2C01515D-2E61-4E86-9358-948BFE9226AF}" destId="{CEFD05ED-7328-459C-AC0A-A573FBF4B5CB}" srcOrd="0" destOrd="0" presId="urn:microsoft.com/office/officeart/2005/8/layout/radial4"/>
    <dgm:cxn modelId="{325671ED-722D-4EDE-B9D5-5DC4F4B095E1}" type="presParOf" srcId="{2C01515D-2E61-4E86-9358-948BFE9226AF}" destId="{959D6A09-209E-43ED-8460-FE01E46EEB7A}" srcOrd="1" destOrd="0" presId="urn:microsoft.com/office/officeart/2005/8/layout/radial4"/>
    <dgm:cxn modelId="{956CE86B-CA4A-4994-A20D-E67C435B9EF4}" type="presParOf" srcId="{2C01515D-2E61-4E86-9358-948BFE9226AF}" destId="{2C141FC3-4A77-4A52-99ED-1F5D85080435}" srcOrd="2" destOrd="0" presId="urn:microsoft.com/office/officeart/2005/8/layout/radial4"/>
    <dgm:cxn modelId="{E9279D8C-E91C-4598-8C61-5DC28BCC1265}" type="presParOf" srcId="{2C01515D-2E61-4E86-9358-948BFE9226AF}" destId="{42B3B728-024F-4972-93CA-4DF6E78B1973}" srcOrd="3" destOrd="0" presId="urn:microsoft.com/office/officeart/2005/8/layout/radial4"/>
    <dgm:cxn modelId="{DED63912-75A8-4458-BB82-35FF2333C149}" type="presParOf" srcId="{2C01515D-2E61-4E86-9358-948BFE9226AF}" destId="{3A20FB20-A06B-4BCB-9DA3-46AAE2BB1091}" srcOrd="4" destOrd="0" presId="urn:microsoft.com/office/officeart/2005/8/layout/radial4"/>
    <dgm:cxn modelId="{6DBE2F7F-52DB-45EF-B5A0-6397796735D0}" type="presParOf" srcId="{2C01515D-2E61-4E86-9358-948BFE9226AF}" destId="{841D32ED-4FF9-46DB-9C30-3BCA50436D56}" srcOrd="5" destOrd="0" presId="urn:microsoft.com/office/officeart/2005/8/layout/radial4"/>
    <dgm:cxn modelId="{62BE8DC1-BA8C-4D18-B7E5-31A80DE17E41}" type="presParOf" srcId="{2C01515D-2E61-4E86-9358-948BFE9226AF}" destId="{F5003E5E-F2EB-4575-90EC-ACE4A5AE53A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D05ED-7328-459C-AC0A-A573FBF4B5CB}">
      <dsp:nvSpPr>
        <dsp:cNvPr id="0" name=""/>
        <dsp:cNvSpPr/>
      </dsp:nvSpPr>
      <dsp:spPr>
        <a:xfrm>
          <a:off x="3496498" y="2170894"/>
          <a:ext cx="1359825" cy="1346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Sérfræðingur</a:t>
          </a:r>
          <a:endParaRPr lang="is-IS" sz="1200" kern="1200" dirty="0"/>
        </a:p>
      </dsp:txBody>
      <dsp:txXfrm>
        <a:off x="3695640" y="2368092"/>
        <a:ext cx="961541" cy="952157"/>
      </dsp:txXfrm>
    </dsp:sp>
    <dsp:sp modelId="{959D6A09-209E-43ED-8460-FE01E46EEB7A}">
      <dsp:nvSpPr>
        <dsp:cNvPr id="0" name=""/>
        <dsp:cNvSpPr/>
      </dsp:nvSpPr>
      <dsp:spPr>
        <a:xfrm rot="10687925">
          <a:off x="2623911" y="2754732"/>
          <a:ext cx="701597" cy="478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41FC3-4A77-4A52-99ED-1F5D85080435}">
      <dsp:nvSpPr>
        <dsp:cNvPr id="0" name=""/>
        <dsp:cNvSpPr/>
      </dsp:nvSpPr>
      <dsp:spPr>
        <a:xfrm>
          <a:off x="648083" y="2295668"/>
          <a:ext cx="1593952" cy="1275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dirty="0" smtClean="0"/>
            <a:t>HES tilkynning</a:t>
          </a:r>
          <a:endParaRPr lang="is-IS" sz="2400" kern="1200" dirty="0"/>
        </a:p>
      </dsp:txBody>
      <dsp:txXfrm>
        <a:off x="685431" y="2333016"/>
        <a:ext cx="1519256" cy="1200465"/>
      </dsp:txXfrm>
    </dsp:sp>
    <dsp:sp modelId="{42B3B728-024F-4972-93CA-4DF6E78B1973}">
      <dsp:nvSpPr>
        <dsp:cNvPr id="0" name=""/>
        <dsp:cNvSpPr/>
      </dsp:nvSpPr>
      <dsp:spPr>
        <a:xfrm rot="13086413">
          <a:off x="2932969" y="1808431"/>
          <a:ext cx="754869" cy="489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0FB20-A06B-4BCB-9DA3-46AAE2BB1091}">
      <dsp:nvSpPr>
        <dsp:cNvPr id="0" name=""/>
        <dsp:cNvSpPr/>
      </dsp:nvSpPr>
      <dsp:spPr>
        <a:xfrm>
          <a:off x="1224177" y="516234"/>
          <a:ext cx="1593952" cy="1275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dirty="0" smtClean="0"/>
            <a:t>Ábending</a:t>
          </a:r>
          <a:endParaRPr lang="is-IS" sz="2400" kern="1200" dirty="0"/>
        </a:p>
      </dsp:txBody>
      <dsp:txXfrm>
        <a:off x="1261525" y="553582"/>
        <a:ext cx="1519256" cy="1200465"/>
      </dsp:txXfrm>
    </dsp:sp>
    <dsp:sp modelId="{841D32ED-4FF9-46DB-9C30-3BCA50436D56}">
      <dsp:nvSpPr>
        <dsp:cNvPr id="0" name=""/>
        <dsp:cNvSpPr/>
      </dsp:nvSpPr>
      <dsp:spPr>
        <a:xfrm rot="124748">
          <a:off x="4967970" y="2667422"/>
          <a:ext cx="686802" cy="4781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03E5E-F2EB-4575-90EC-ACE4A5AE53AB}">
      <dsp:nvSpPr>
        <dsp:cNvPr id="0" name=""/>
        <dsp:cNvSpPr/>
      </dsp:nvSpPr>
      <dsp:spPr>
        <a:xfrm>
          <a:off x="5832813" y="2295657"/>
          <a:ext cx="1593952" cy="1275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2400" kern="1200" dirty="0" smtClean="0"/>
            <a:t>Eftirlit UST </a:t>
          </a:r>
          <a:endParaRPr lang="is-IS" sz="2400" kern="1200" dirty="0"/>
        </a:p>
      </dsp:txBody>
      <dsp:txXfrm>
        <a:off x="5870161" y="2333005"/>
        <a:ext cx="1519256" cy="1200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98288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AB1C-FD5A-4471-B7CC-2E92E542D5DE}" type="datetimeFigureOut">
              <a:rPr lang="is-IS" smtClean="0"/>
              <a:t>21.4.2015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98288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3EBEF-BEA2-4A9C-B013-4B91872FE5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72658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98288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4BF3-3DE7-4408-B258-053F329EF69C}" type="datetimeFigureOut">
              <a:rPr lang="is-IS" smtClean="0"/>
              <a:t>21.4.2015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8188"/>
            <a:ext cx="4921250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0560" y="4675188"/>
            <a:ext cx="5364480" cy="4429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98288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C1170-22D8-4535-B0D6-36809926639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4366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4289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0499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4516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2165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6866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1170-22D8-4535-B0D6-36809926639F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210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4779" y="5517290"/>
            <a:ext cx="5342021" cy="657728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2000"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Höfundur</a:t>
            </a:r>
            <a:r>
              <a:rPr lang="en-US" dirty="0" smtClean="0"/>
              <a:t> / </a:t>
            </a:r>
            <a:r>
              <a:rPr lang="en-US" dirty="0" err="1" smtClean="0"/>
              <a:t>höfundar</a:t>
            </a:r>
            <a:endParaRPr lang="is-I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068950"/>
            <a:ext cx="8229600" cy="1143000"/>
          </a:xfrm>
        </p:spPr>
        <p:txBody>
          <a:bodyPr/>
          <a:lstStyle>
            <a:lvl1pPr>
              <a:defRPr b="1" spc="-150"/>
            </a:lvl1pPr>
          </a:lstStyle>
          <a:p>
            <a:r>
              <a:rPr lang="en-US" dirty="0" err="1" smtClean="0"/>
              <a:t>Nafn</a:t>
            </a:r>
            <a:r>
              <a:rPr lang="en-US" dirty="0" smtClean="0"/>
              <a:t> </a:t>
            </a:r>
            <a:r>
              <a:rPr lang="en-US" dirty="0" err="1" smtClean="0"/>
              <a:t>fyrirlestrar</a:t>
            </a:r>
            <a:endParaRPr lang="is-I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93" y="538916"/>
            <a:ext cx="2096037" cy="72978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292600"/>
            <a:ext cx="8229600" cy="792163"/>
          </a:xfrm>
        </p:spPr>
        <p:txBody>
          <a:bodyPr>
            <a:normAutofit/>
          </a:bodyPr>
          <a:lstStyle>
            <a:lvl1pPr marL="0" indent="0" algn="ctr">
              <a:buNone/>
              <a:defRPr sz="2400" i="1" baseline="0">
                <a:latin typeface="+mj-lt"/>
              </a:defRPr>
            </a:lvl1pPr>
          </a:lstStyle>
          <a:p>
            <a:pPr lvl="0"/>
            <a:r>
              <a:rPr lang="is-IS" dirty="0" smtClean="0"/>
              <a:t>Undirtitill – tilefni – ráðstefna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9862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0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8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0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5217227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717040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60" y="631494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9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1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6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054424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54237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636324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7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567353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067166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149253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7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4170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8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3258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6687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2046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18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39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06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937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145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05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16" y="6175006"/>
            <a:ext cx="1200183" cy="4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05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16" y="6175006"/>
            <a:ext cx="1200183" cy="4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6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05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16" y="6175006"/>
            <a:ext cx="1200183" cy="4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64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05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16" y="6175006"/>
            <a:ext cx="1200183" cy="4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5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err="1" smtClean="0"/>
              <a:t>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Yfirfyrirsögn</a:t>
            </a:r>
            <a:r>
              <a:rPr lang="en-US" dirty="0" smtClean="0"/>
              <a:t> á </a:t>
            </a:r>
            <a:r>
              <a:rPr lang="en-US" dirty="0" err="1" smtClean="0"/>
              <a:t>millikafla</a:t>
            </a:r>
            <a:r>
              <a:rPr lang="en-US" dirty="0" smtClean="0"/>
              <a:t> (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sleppa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70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988DD-A467-457F-B3A3-C8FB0BD682FC}" type="datetimeFigureOut">
              <a:rPr lang="is-IS" smtClean="0"/>
              <a:t>21.4.2015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D5776-129F-479E-AA08-F6AAEAD49A8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6519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6" r:id="rId4"/>
    <p:sldLayoutId id="2147483677" r:id="rId5"/>
    <p:sldLayoutId id="2147483678" r:id="rId6"/>
    <p:sldLayoutId id="2147483651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451" y="5517290"/>
            <a:ext cx="8075350" cy="657728"/>
          </a:xfrm>
        </p:spPr>
        <p:txBody>
          <a:bodyPr/>
          <a:lstStyle/>
          <a:p>
            <a:r>
              <a:rPr lang="is-IS" dirty="0" smtClean="0"/>
              <a:t>Gunnþóra Elín Erlingsdóttir </a:t>
            </a:r>
          </a:p>
          <a:p>
            <a:r>
              <a:rPr lang="is-IS" dirty="0" smtClean="0"/>
              <a:t>Lögfræðingur efnateymis</a:t>
            </a:r>
            <a:endParaRPr lang="is-I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92870"/>
            <a:ext cx="8229600" cy="1719080"/>
          </a:xfrm>
        </p:spPr>
        <p:txBody>
          <a:bodyPr>
            <a:normAutofit/>
          </a:bodyPr>
          <a:lstStyle/>
          <a:p>
            <a:r>
              <a:rPr lang="is-IS" dirty="0" smtClean="0"/>
              <a:t>Framkvæmd eftirlits </a:t>
            </a:r>
            <a:r>
              <a:rPr lang="is-IS" dirty="0" smtClean="0"/>
              <a:t>með efnum og efnablöndum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 </a:t>
            </a:r>
            <a:r>
              <a:rPr lang="is-IS" dirty="0" smtClean="0"/>
              <a:t>um markaðssetningu sótthreinsivara 21. apríl </a:t>
            </a:r>
            <a:r>
              <a:rPr lang="is-IS" dirty="0" smtClean="0"/>
              <a:t>2015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495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Upplýsingar um ólöglegar vörur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60"/>
            <a:ext cx="8229600" cy="5145503"/>
          </a:xfrm>
        </p:spPr>
        <p:txBody>
          <a:bodyPr>
            <a:normAutofit/>
          </a:bodyPr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98686208"/>
              </p:ext>
            </p:extLst>
          </p:nvPr>
        </p:nvGraphicFramePr>
        <p:xfrm>
          <a:off x="539440" y="1052670"/>
          <a:ext cx="8065120" cy="367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Left Arrow 8"/>
          <p:cNvSpPr/>
          <p:nvPr/>
        </p:nvSpPr>
        <p:spPr>
          <a:xfrm rot="16200000">
            <a:off x="4400037" y="4679490"/>
            <a:ext cx="487948" cy="396709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Left Arrow 14"/>
          <p:cNvSpPr/>
          <p:nvPr/>
        </p:nvSpPr>
        <p:spPr>
          <a:xfrm rot="19200000">
            <a:off x="5378322" y="2858474"/>
            <a:ext cx="621115" cy="489183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20699979" rev="0"/>
            </a:camera>
            <a:lightRig rig="threePt" dir="t"/>
          </a:scene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 18"/>
          <p:cNvGrpSpPr/>
          <p:nvPr/>
        </p:nvGrpSpPr>
        <p:grpSpPr>
          <a:xfrm>
            <a:off x="3964098" y="5281782"/>
            <a:ext cx="1359825" cy="1346553"/>
            <a:chOff x="3496498" y="2170894"/>
            <a:chExt cx="1359825" cy="1346553"/>
          </a:xfrm>
        </p:grpSpPr>
        <p:sp>
          <p:nvSpPr>
            <p:cNvPr id="20" name="Oval 19"/>
            <p:cNvSpPr/>
            <p:nvPr/>
          </p:nvSpPr>
          <p:spPr>
            <a:xfrm>
              <a:off x="3496498" y="2170894"/>
              <a:ext cx="1359825" cy="134655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3695640" y="2368092"/>
              <a:ext cx="961541" cy="952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s-IS" sz="1200" kern="1200" dirty="0" smtClean="0"/>
                <a:t>Lögfræðingur</a:t>
              </a:r>
              <a:endParaRPr lang="is-IS" sz="12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6220" y="1495398"/>
            <a:ext cx="1593952" cy="1275161"/>
            <a:chOff x="5832813" y="2295657"/>
            <a:chExt cx="1593952" cy="1275161"/>
          </a:xfrm>
        </p:grpSpPr>
        <p:sp>
          <p:nvSpPr>
            <p:cNvPr id="23" name="Rounded Rectangle 22"/>
            <p:cNvSpPr/>
            <p:nvPr/>
          </p:nvSpPr>
          <p:spPr>
            <a:xfrm>
              <a:off x="5832813" y="2295657"/>
              <a:ext cx="1593952" cy="12751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5870161" y="2333005"/>
              <a:ext cx="1519256" cy="1200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s-IS" sz="2400" kern="1200" dirty="0" smtClean="0"/>
                <a:t>RAPEX </a:t>
              </a:r>
              <a:endParaRPr lang="is-I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33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Þvingunarúrræði á einum stað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Heimild til beitingar þvingunarúrræða er í höndum Umhverfisstofnunar – 48. gr.</a:t>
            </a:r>
          </a:p>
          <a:p>
            <a:r>
              <a:rPr lang="is-IS" dirty="0" smtClean="0"/>
              <a:t>Tryggja samræmi og einsleitni</a:t>
            </a:r>
          </a:p>
          <a:p>
            <a:r>
              <a:rPr lang="is-IS" dirty="0" smtClean="0"/>
              <a:t>Miklir hagsmunir í </a:t>
            </a:r>
            <a:r>
              <a:rPr lang="is-IS" dirty="0" err="1" smtClean="0"/>
              <a:t>húfi</a:t>
            </a:r>
            <a:endParaRPr lang="is-IS" dirty="0" smtClean="0"/>
          </a:p>
          <a:p>
            <a:r>
              <a:rPr lang="is-IS" dirty="0" smtClean="0"/>
              <a:t>Lögfræðingur fer með þvingunarúrræði</a:t>
            </a:r>
          </a:p>
          <a:p>
            <a:pPr lvl="1"/>
            <a:r>
              <a:rPr lang="is-IS" dirty="0" smtClean="0"/>
              <a:t>Hefur ekki áður haft aðkomu að máli</a:t>
            </a:r>
          </a:p>
          <a:p>
            <a:pPr marL="0" indent="0">
              <a:buNone/>
            </a:pPr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141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Úrræði</a:t>
            </a:r>
            <a:r>
              <a:rPr lang="is-IS" dirty="0" smtClean="0"/>
              <a:t> í boði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Þvingunarúrræði</a:t>
            </a:r>
            <a:endParaRPr lang="is-I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/>
              <a:t>Áminning – 55. gr. </a:t>
            </a:r>
          </a:p>
          <a:p>
            <a:r>
              <a:rPr lang="is-IS" dirty="0"/>
              <a:t>Dagsektir </a:t>
            </a:r>
            <a:r>
              <a:rPr lang="is-IS" dirty="0" smtClean="0"/>
              <a:t>– </a:t>
            </a:r>
            <a:r>
              <a:rPr lang="is-IS" dirty="0"/>
              <a:t>56. gr. </a:t>
            </a:r>
          </a:p>
          <a:p>
            <a:r>
              <a:rPr lang="is-IS" dirty="0"/>
              <a:t>Takmörkun markaðssetningar vöru um stundarsakir – 57. gr. </a:t>
            </a:r>
          </a:p>
          <a:p>
            <a:r>
              <a:rPr lang="is-IS" dirty="0"/>
              <a:t>Stöðvun markaðssetningar </a:t>
            </a:r>
            <a:r>
              <a:rPr lang="is-IS" dirty="0" smtClean="0"/>
              <a:t>– (förgun/geymsla) 58</a:t>
            </a:r>
            <a:r>
              <a:rPr lang="is-IS" dirty="0"/>
              <a:t>. gr. </a:t>
            </a:r>
          </a:p>
          <a:p>
            <a:r>
              <a:rPr lang="is-IS" dirty="0"/>
              <a:t>Stöðvun starfsemi til bráðabirgða – 59. gr.</a:t>
            </a:r>
          </a:p>
          <a:p>
            <a:endParaRPr lang="is-I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 smtClean="0"/>
              <a:t>Viðurlög</a:t>
            </a:r>
            <a:endParaRPr lang="is-I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s-IS" dirty="0"/>
              <a:t>Haldlagning (förgun) – 61. gr. </a:t>
            </a:r>
          </a:p>
          <a:p>
            <a:r>
              <a:rPr lang="is-IS" dirty="0"/>
              <a:t>Stjórnvaldssektir – 62. gr. </a:t>
            </a:r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484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altLang="is-IS" dirty="0" smtClean="0"/>
              <a:t>Stjórnvaldssektir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Reglugerð </a:t>
            </a:r>
            <a:r>
              <a:rPr lang="is-IS" dirty="0"/>
              <a:t>um fjárhæð </a:t>
            </a:r>
            <a:r>
              <a:rPr lang="is-IS" dirty="0" smtClean="0"/>
              <a:t>stjórnvaldssekta</a:t>
            </a:r>
          </a:p>
          <a:p>
            <a:r>
              <a:rPr lang="is-IS" dirty="0" smtClean="0"/>
              <a:t>Gæðahandbók Umhverfisstofnunar</a:t>
            </a:r>
            <a:endParaRPr lang="is-IS" dirty="0"/>
          </a:p>
          <a:p>
            <a:pPr lvl="1"/>
            <a:r>
              <a:rPr lang="is-IS" dirty="0"/>
              <a:t>Ef fjárhæð ekki ákveðin í reglugerð</a:t>
            </a:r>
          </a:p>
          <a:p>
            <a:pPr lvl="2"/>
            <a:r>
              <a:rPr lang="is-IS" dirty="0"/>
              <a:t>Alvarleiki brots</a:t>
            </a:r>
          </a:p>
          <a:p>
            <a:pPr lvl="2"/>
            <a:r>
              <a:rPr lang="is-IS" dirty="0"/>
              <a:t>Hversu lengi staðið yfir</a:t>
            </a:r>
          </a:p>
          <a:p>
            <a:pPr lvl="2"/>
            <a:r>
              <a:rPr lang="is-IS" dirty="0"/>
              <a:t>Samstarfsvilji</a:t>
            </a:r>
          </a:p>
          <a:p>
            <a:pPr lvl="2"/>
            <a:r>
              <a:rPr lang="is-IS" dirty="0"/>
              <a:t>Ítrekað</a:t>
            </a:r>
          </a:p>
          <a:p>
            <a:pPr lvl="2"/>
            <a:r>
              <a:rPr lang="is-IS" dirty="0"/>
              <a:t>Hefði verið hægt að koma í veg fyrir brot með stjórnun og </a:t>
            </a:r>
            <a:r>
              <a:rPr lang="is-IS" dirty="0" smtClean="0"/>
              <a:t>eftirliti</a:t>
            </a:r>
            <a:endParaRPr lang="is-IS" dirty="0"/>
          </a:p>
          <a:p>
            <a:r>
              <a:rPr lang="is-IS" dirty="0" smtClean="0"/>
              <a:t>Kynning </a:t>
            </a:r>
            <a:r>
              <a:rPr lang="is-IS" dirty="0" smtClean="0"/>
              <a:t>á stjórnvaldssektum</a:t>
            </a:r>
            <a:endParaRPr lang="is-IS" dirty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514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altLang="is-IS" dirty="0" err="1" smtClean="0"/>
              <a:t>Kærur</a:t>
            </a:r>
            <a:r>
              <a:rPr lang="is-IS" altLang="is-IS" dirty="0" smtClean="0"/>
              <a:t> og málskot til dómstóla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altLang="is-IS" dirty="0"/>
              <a:t>68. gr. </a:t>
            </a:r>
          </a:p>
          <a:p>
            <a:pPr lvl="1"/>
            <a:r>
              <a:rPr lang="is-IS" altLang="is-IS" dirty="0"/>
              <a:t>Heimilt er að kæra stjórnvaldsákvarðanir sem teknar eru á grundvelli efnalaga til ráðherra. </a:t>
            </a:r>
            <a:r>
              <a:rPr lang="is-IS" altLang="is-IS" dirty="0" smtClean="0"/>
              <a:t>Um </a:t>
            </a:r>
            <a:r>
              <a:rPr lang="is-IS" altLang="is-IS" dirty="0"/>
              <a:t>kærurétt og málsmeðferð fer samkvæmt stjórnsýslulögum</a:t>
            </a:r>
          </a:p>
          <a:p>
            <a:r>
              <a:rPr lang="is-IS" altLang="is-IS" dirty="0"/>
              <a:t>Umboðsmaður Alþingis</a:t>
            </a:r>
          </a:p>
          <a:p>
            <a:r>
              <a:rPr lang="is-IS" altLang="is-IS" dirty="0" smtClean="0"/>
              <a:t>Aðili máls getur </a:t>
            </a:r>
            <a:r>
              <a:rPr lang="is-IS" altLang="is-IS" dirty="0" smtClean="0"/>
              <a:t>einungis skotið </a:t>
            </a:r>
            <a:r>
              <a:rPr lang="is-IS" altLang="is-IS" dirty="0" smtClean="0"/>
              <a:t>ákvörðun um stjórnvaldssekt til dómstóla – 7. mgr. 62. gr. 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10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ST litapallett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A62A"/>
      </a:accent1>
      <a:accent2>
        <a:srgbClr val="007CC1"/>
      </a:accent2>
      <a:accent3>
        <a:srgbClr val="757E34"/>
      </a:accent3>
      <a:accent4>
        <a:srgbClr val="7C246D"/>
      </a:accent4>
      <a:accent5>
        <a:srgbClr val="D37328"/>
      </a:accent5>
      <a:accent6>
        <a:srgbClr val="07567E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2285</TotalTime>
  <Words>222</Words>
  <Application>Microsoft Office PowerPoint</Application>
  <PresentationFormat>On-screen Show (4:3)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Office Theme</vt:lpstr>
      <vt:lpstr>Framkvæmd eftirlits með efnum og efnablöndum</vt:lpstr>
      <vt:lpstr>Upplýsingar um ólöglegar vörur</vt:lpstr>
      <vt:lpstr>Þvingunarúrræði á einum stað</vt:lpstr>
      <vt:lpstr>Úrræði í boði</vt:lpstr>
      <vt:lpstr>Stjórnvaldssektir</vt:lpstr>
      <vt:lpstr>Kærur og málskot til dómstóla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Skotveiðar á gæs</dc:title>
  <dc:creator>volundur</dc:creator>
  <cp:lastModifiedBy>Gunnþóra Elín Erlingsdóttir</cp:lastModifiedBy>
  <cp:revision>73</cp:revision>
  <cp:lastPrinted>2015-04-21T08:53:04Z</cp:lastPrinted>
  <dcterms:created xsi:type="dcterms:W3CDTF">2013-03-20T16:22:04Z</dcterms:created>
  <dcterms:modified xsi:type="dcterms:W3CDTF">2015-04-21T08:53:10Z</dcterms:modified>
</cp:coreProperties>
</file>